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sldIdLst>
    <p:sldId id="279" r:id="rId2"/>
    <p:sldId id="280" r:id="rId3"/>
    <p:sldId id="257" r:id="rId4"/>
    <p:sldId id="258" r:id="rId5"/>
    <p:sldId id="262" r:id="rId6"/>
    <p:sldId id="281" r:id="rId7"/>
    <p:sldId id="263" r:id="rId8"/>
    <p:sldId id="282" r:id="rId9"/>
    <p:sldId id="269" r:id="rId10"/>
    <p:sldId id="264" r:id="rId11"/>
    <p:sldId id="283" r:id="rId12"/>
    <p:sldId id="286" r:id="rId13"/>
    <p:sldId id="278" r:id="rId14"/>
    <p:sldId id="284" r:id="rId15"/>
    <p:sldId id="266" r:id="rId16"/>
    <p:sldId id="268" r:id="rId17"/>
    <p:sldId id="287" r:id="rId18"/>
    <p:sldId id="288" r:id="rId19"/>
    <p:sldId id="267" r:id="rId20"/>
    <p:sldId id="273" r:id="rId21"/>
    <p:sldId id="265" r:id="rId22"/>
    <p:sldId id="270" r:id="rId23"/>
    <p:sldId id="271" r:id="rId24"/>
    <p:sldId id="272" r:id="rId25"/>
    <p:sldId id="259" r:id="rId26"/>
    <p:sldId id="260" r:id="rId27"/>
    <p:sldId id="274" r:id="rId28"/>
    <p:sldId id="289" r:id="rId29"/>
    <p:sldId id="276" r:id="rId30"/>
    <p:sldId id="261" r:id="rId31"/>
    <p:sldId id="277" r:id="rId3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2147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105A8-2E9F-4C89-A690-CD4B5443E2B4}" type="datetimeFigureOut">
              <a:rPr lang="nl-NL" smtClean="0"/>
              <a:t>15-11-2021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5DBEE-66A0-4651-AC5E-A3DFF58C6E4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773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36FBF9-51D3-42C4-A382-2B0B1430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8ECE84-B75B-44F2-97F0-7E81E054A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F292548-406F-4C71-9204-165FB3881A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283E3E-1110-4315-B3FE-A15D354A6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 dirty="0"/>
              <a:t>Johan Vandamme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E3C4B15-65E0-49CE-A0F7-0A0B73E9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859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09ACC-5ACE-4199-9F63-A5D2D247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561012-E00E-41CF-B9A0-65B136A4D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4D428A-9CAF-4B98-B274-BBB44D7D92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370B15-54E3-401E-A647-37236CD95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FF2A78-B8B9-46BA-9A9E-124009359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159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8D4527-1BDF-4F76-ABF4-C296B9080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33A28C7-4373-423C-90DA-71D045938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4DCB8A-9CA1-40D8-B302-E958077E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9A28DF-51AC-461C-BDA1-55156B06D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FABC4-C7AB-4880-97F0-CA974B96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792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C6628-96BB-4DC6-8084-FFF453C61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0F612B-6ED1-4700-B1EA-F8B4F9F40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A23F8B2-0E78-4776-8CDF-2CF844EB6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CFE4A92-1BED-4E86-B34A-BC1FFE2C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D654A0-11A1-4F88-8AF3-749980A89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82ECF39-87AA-457C-A607-1916493FD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295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951E9-F350-46CB-AC2A-0F210135C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B5729BF-8EEC-4802-A1E7-DC8D61055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BD169B4-9BF1-48E7-BC92-CD29F83CB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C848756-1DB1-4007-8C9C-58C96CEE6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E973F89-E133-45A5-B39A-292A6F4FD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98DAA81-B075-462E-8869-965577EA3E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52C050B-DAAB-449F-B4F1-528A5DA2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64D5080-27A1-4BB6-BBB0-03625CA3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872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0ADA86-B637-4240-AB26-8C69B4F2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DDBD9BD-C75F-425E-A431-1DF853C2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A5D3BC-76AB-47DB-9538-A722E914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537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9DA5D62-F0BA-4D73-8184-7CBCE10D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918972F-7353-42AD-93A6-187D0B0E3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EFD9736-8455-49F1-BF75-FBE8A10E6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945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DC3F3-4FF5-4ECF-A7B5-180A2DF11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7DF95A-9F99-4F40-802F-D7FCED51F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0E45B9-9004-4723-B9B3-F71F8D27D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7E7CC93-31AC-4BF4-8719-8BF7E579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F11E5B8-93C8-464E-866D-3560EAD53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F7B567F-7FCD-452A-825B-FC8CE721B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13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EB886-108F-4C2C-9137-FD4DA3D01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3DE14C2-B1EE-40B9-829D-99EA8B9C6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CEB2DD0-E693-46AB-A147-6D10783A2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22EBCE2-8BD5-4088-953F-142AB72B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D6A239F-6C41-4008-B919-384521639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533F77-65B3-47F4-AB25-C073C2F8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893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FC6CC-E306-42C8-B475-F3F4F61F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D79003B-FD87-4D5D-98CC-946C4170B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879A30-936C-4619-B8AE-3865E54E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C839A0-FE27-4776-9874-10DC6737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9C04EC-EF1E-4831-A514-DBE09C6A1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058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2469D3E-01CB-48EF-94EA-52547C8E7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3303C2F-CD59-441B-B425-C8C4F86B9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2D52E7-FE84-4173-B457-830693AA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5569A0-27DC-4DD3-9B73-2F3C05B8D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A16342-43EA-4B2A-B314-B7AFBCD1F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6BAEAE-47DD-48EF-991A-D0FF9F93A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09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30AB9FF-3A65-48B5-9824-4DD305A2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E7ECF9-2742-424C-ABE4-7BA37B656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72A839D-7597-4F26-AF9E-56EE74A8B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11416" y="6311900"/>
            <a:ext cx="1284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nl-BE" dirty="0"/>
              <a:t>Johan Vandamme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1CF967E-DDDB-491D-9865-1682874CC43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418" y="185738"/>
            <a:ext cx="4015563" cy="52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8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7214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ostcrossing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tcardhub.com/" TargetMode="External"/><Relationship Id="rId2" Type="http://schemas.openxmlformats.org/officeDocument/2006/relationships/hyperlink" Target="https://www.postcardunited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257RN47uVbTuCZzDKG7tKM4nysiwvjKr?usp=sharin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ostcrossing-vajo.blogspot.com/" TargetMode="External"/><Relationship Id="rId2" Type="http://schemas.openxmlformats.org/officeDocument/2006/relationships/hyperlink" Target="https://cardsofcountries.blogspot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mailto:johanvandamme@hot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BAAD9B62-0377-4066-BE19-2D0DF61E3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4893"/>
            <a:ext cx="12192000" cy="1595282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B2FD6532-B4A3-42B8-B622-192627394B64}"/>
              </a:ext>
            </a:extLst>
          </p:cNvPr>
          <p:cNvSpPr/>
          <p:nvPr/>
        </p:nvSpPr>
        <p:spPr>
          <a:xfrm>
            <a:off x="6938010" y="-148590"/>
            <a:ext cx="5253990" cy="134874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23B54C6-5600-4E90-AD09-817B1AC083F7}"/>
              </a:ext>
            </a:extLst>
          </p:cNvPr>
          <p:cNvSpPr txBox="1"/>
          <p:nvPr/>
        </p:nvSpPr>
        <p:spPr>
          <a:xfrm>
            <a:off x="6690732" y="6010508"/>
            <a:ext cx="5118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b="1" dirty="0"/>
              <a:t>Johan Vandamme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649307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E55EBC-0E91-4E34-B47C-19E341E2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Wat?</a:t>
            </a: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572B45C-1687-4E9D-87DD-2BB2AAA440CA}"/>
              </a:ext>
            </a:extLst>
          </p:cNvPr>
          <p:cNvSpPr txBox="1"/>
          <p:nvPr/>
        </p:nvSpPr>
        <p:spPr>
          <a:xfrm>
            <a:off x="1440366" y="1572321"/>
            <a:ext cx="93112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3200" dirty="0">
                <a:effectLst/>
              </a:rPr>
              <a:t>Postcrossing is het versturen en ontvangen van ansichtkaarten van over de hele wereld.</a:t>
            </a:r>
          </a:p>
          <a:p>
            <a:pPr algn="just"/>
            <a:endParaRPr lang="nl-NL" sz="3200" dirty="0"/>
          </a:p>
          <a:p>
            <a:pPr algn="just"/>
            <a:r>
              <a:rPr lang="nl-NL" sz="3200" dirty="0">
                <a:effectLst/>
              </a:rPr>
              <a:t>Zo krijg je van allerlei mensen die je niet kent een kaart thuis gestuurd en andersom, jij stuurt mensen die jij niet kent een ansichtkaart vanuit het land waar je woont/vertoeft.</a:t>
            </a:r>
          </a:p>
          <a:p>
            <a:pPr algn="just"/>
            <a:endParaRPr lang="nl-NL" sz="3200" dirty="0"/>
          </a:p>
          <a:p>
            <a:pPr algn="just"/>
            <a:r>
              <a:rPr lang="nl-NL" sz="3200" dirty="0">
                <a:effectLst/>
              </a:rPr>
              <a:t>Een gewoon kaartje thuis gestuurd krijgen via “</a:t>
            </a:r>
            <a:r>
              <a:rPr lang="nl-NL" sz="3200" dirty="0" err="1">
                <a:effectLst/>
              </a:rPr>
              <a:t>snail</a:t>
            </a:r>
            <a:r>
              <a:rPr lang="nl-NL" sz="3200" dirty="0">
                <a:effectLst/>
              </a:rPr>
              <a:t> mail”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162743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B2A8F65-81E8-4226-BFAE-9CE6D8ED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25295"/>
            <a:ext cx="10515600" cy="1325563"/>
          </a:xfrm>
        </p:spPr>
        <p:txBody>
          <a:bodyPr/>
          <a:lstStyle/>
          <a:p>
            <a:r>
              <a:rPr lang="nl-BE" dirty="0"/>
              <a:t>Hoe is het gegroeid…</a:t>
            </a: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DD2864B-FCB2-4BDC-9583-4F015707D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17315"/>
            <a:ext cx="10515600" cy="1325563"/>
          </a:xfrm>
        </p:spPr>
        <p:txBody>
          <a:bodyPr>
            <a:normAutofit fontScale="92500" lnSpcReduction="10000"/>
          </a:bodyPr>
          <a:lstStyle/>
          <a:p>
            <a:r>
              <a:rPr lang="nl-BE" dirty="0"/>
              <a:t>Postzegelverzamelaar sedert 1972</a:t>
            </a:r>
          </a:p>
          <a:p>
            <a:r>
              <a:rPr lang="nl-BE" dirty="0"/>
              <a:t>Beroepshalve en als hobby een brede interesse in ICT</a:t>
            </a:r>
          </a:p>
          <a:p>
            <a:r>
              <a:rPr lang="nl-BE" dirty="0"/>
              <a:t>En een artikel…</a:t>
            </a: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6D52DFF-6315-4DF4-BD1B-2C45B7B7D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932358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BEBA248-248F-4CB3-949A-9121DB78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8799">
            <a:off x="4211998" y="878635"/>
            <a:ext cx="4368612" cy="55352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7DE46FF-C04A-4B49-98A3-E52880F2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823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BE" dirty="0"/>
              <a:t>Artikel</a:t>
            </a:r>
            <a:br>
              <a:rPr lang="nl-BE" dirty="0"/>
            </a:br>
            <a:r>
              <a:rPr lang="nl-BE" dirty="0"/>
              <a:t>in </a:t>
            </a:r>
            <a:r>
              <a:rPr lang="nl-BE" dirty="0" err="1"/>
              <a:t>Philanews</a:t>
            </a:r>
            <a:br>
              <a:rPr lang="nl-BE" dirty="0"/>
            </a:br>
            <a:br>
              <a:rPr lang="nl-BE" dirty="0"/>
            </a:br>
            <a:r>
              <a:rPr lang="nl-BE" sz="2200" dirty="0">
                <a:solidFill>
                  <a:schemeClr val="tx1"/>
                </a:solidFill>
              </a:rPr>
              <a:t>(3-2014)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292171-AD4C-4BF4-B9B7-C0FF73FC2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1328649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7B73A-2076-43BC-BCCB-CEE01D27F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Hoe werkt </a:t>
            </a:r>
            <a:r>
              <a:rPr lang="nl-BE" dirty="0" err="1"/>
              <a:t>postcrossing</a:t>
            </a:r>
            <a:r>
              <a:rPr lang="nl-BE" dirty="0"/>
              <a:t>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A1AD4D-6F3F-4C27-AF24-1A71B2D2E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>
                <a:hlinkClick r:id="rId2"/>
              </a:rPr>
              <a:t>www.postcrossing.com</a:t>
            </a:r>
            <a:endParaRPr lang="nl-BE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10B8317-C72A-43D6-A558-45376E953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6348158-6015-451B-B264-91B84AB83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300" y="2444660"/>
            <a:ext cx="5962719" cy="42574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663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5D1D081-EA90-4CAA-AEA4-41EB54445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2CB9E08-B3D9-43E6-B0EF-D13E0F2BF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0" y="1144560"/>
            <a:ext cx="10546759" cy="4568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289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9747A7-99C3-4B76-8F48-0FB97E4F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Alternatieve sites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E7748E-B029-4FE9-A415-46E41A2DC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Postcard United</a:t>
            </a:r>
            <a:br>
              <a:rPr lang="en-US" dirty="0"/>
            </a:br>
            <a:r>
              <a:rPr lang="en-US" dirty="0">
                <a:hlinkClick r:id="rId2"/>
              </a:rPr>
              <a:t>https://www.postcardunited.com/</a:t>
            </a:r>
            <a:endParaRPr lang="en-US" dirty="0"/>
          </a:p>
          <a:p>
            <a:r>
              <a:rPr lang="en-US" dirty="0"/>
              <a:t>Postcard Hub</a:t>
            </a:r>
            <a:br>
              <a:rPr lang="en-US" dirty="0"/>
            </a:br>
            <a:r>
              <a:rPr lang="nl-BE" dirty="0">
                <a:hlinkClick r:id="rId3"/>
              </a:rPr>
              <a:t>https://www.postcardhub.com</a:t>
            </a:r>
            <a:endParaRPr lang="nl-B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AB144B-9603-41AB-8B4C-6C4CE66A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A8D504-1EA2-4971-9B9A-EC9323577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80" y="3994811"/>
            <a:ext cx="5929661" cy="21857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33A4D89-F230-48D6-8EC9-07A2AD0462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539" y="2728293"/>
            <a:ext cx="4744661" cy="16556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5435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E7748E-B029-4FE9-A415-46E41A2DC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331"/>
            <a:ext cx="10515600" cy="4351338"/>
          </a:xfrm>
        </p:spPr>
        <p:txBody>
          <a:bodyPr/>
          <a:lstStyle/>
          <a:p>
            <a:r>
              <a:rPr lang="nl-BE" dirty="0" err="1"/>
              <a:t>PostFun</a:t>
            </a:r>
            <a:r>
              <a:rPr lang="nl-BE" dirty="0"/>
              <a:t> (smartphone)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AB144B-9603-41AB-8B4C-6C4CE66A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81CF698-8D4C-41EB-9266-20A2A0770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10" y="2037148"/>
            <a:ext cx="5017360" cy="4351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155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208FA-E294-4DD5-B563-17C40CA8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Na enige tijd…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21ED60-413D-4E24-B526-5463557D9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Regelmatig kaartjes ontvangen van dezelfde landen waar </a:t>
            </a:r>
            <a:r>
              <a:rPr lang="nl-BE" dirty="0" err="1"/>
              <a:t>postcrossing</a:t>
            </a:r>
            <a:r>
              <a:rPr lang="nl-BE" dirty="0"/>
              <a:t> populair is</a:t>
            </a:r>
          </a:p>
          <a:p>
            <a:endParaRPr lang="nl-BE" dirty="0"/>
          </a:p>
          <a:p>
            <a:pPr lvl="1"/>
            <a:r>
              <a:rPr lang="nl-BE" dirty="0"/>
              <a:t>Germany</a:t>
            </a:r>
          </a:p>
          <a:p>
            <a:pPr lvl="1"/>
            <a:r>
              <a:rPr lang="nl-BE" dirty="0" err="1"/>
              <a:t>Maleysië</a:t>
            </a:r>
            <a:endParaRPr lang="nl-BE" dirty="0"/>
          </a:p>
          <a:p>
            <a:pPr lvl="1"/>
            <a:r>
              <a:rPr lang="nl-BE" dirty="0"/>
              <a:t>Belarus</a:t>
            </a:r>
          </a:p>
          <a:p>
            <a:pPr lvl="1"/>
            <a:r>
              <a:rPr lang="nl-BE" dirty="0"/>
              <a:t>Russia</a:t>
            </a:r>
          </a:p>
          <a:p>
            <a:pPr lvl="1"/>
            <a:r>
              <a:rPr lang="nl-BE" dirty="0"/>
              <a:t>…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D4FA8B-4707-4367-A00C-17E863FA5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0BC271C-8649-452A-A5C8-E3FDC7478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054" y="2735853"/>
            <a:ext cx="7939073" cy="3441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01342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7F42F-52E5-437B-B74F-E47764F14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51" y="737264"/>
            <a:ext cx="10515600" cy="1325563"/>
          </a:xfrm>
        </p:spPr>
        <p:txBody>
          <a:bodyPr/>
          <a:lstStyle/>
          <a:p>
            <a:r>
              <a:rPr lang="nl-BE" dirty="0"/>
              <a:t>Swapping</a:t>
            </a:r>
            <a:br>
              <a:rPr lang="nl-BE" dirty="0"/>
            </a:br>
            <a:r>
              <a:rPr lang="nl-BE" dirty="0"/>
              <a:t>op zoek naar collega’s over gans de wereld…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3828D2-EBAD-40D2-94CD-8A312E0FA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6625" y="2544799"/>
            <a:ext cx="7178749" cy="3767101"/>
          </a:xfrm>
        </p:spPr>
        <p:txBody>
          <a:bodyPr>
            <a:normAutofit fontScale="92500" lnSpcReduction="20000"/>
          </a:bodyPr>
          <a:lstStyle/>
          <a:p>
            <a:r>
              <a:rPr lang="nl-BE" dirty="0"/>
              <a:t>Via de officiële </a:t>
            </a:r>
            <a:r>
              <a:rPr lang="nl-BE" dirty="0" err="1"/>
              <a:t>postcrossing</a:t>
            </a:r>
            <a:r>
              <a:rPr lang="nl-BE" dirty="0"/>
              <a:t> website</a:t>
            </a:r>
          </a:p>
          <a:p>
            <a:r>
              <a:rPr lang="nl-BE" dirty="0" err="1"/>
              <a:t>Faceboekgroepen</a:t>
            </a:r>
            <a:r>
              <a:rPr lang="nl-BE" dirty="0"/>
              <a:t> - Messenger</a:t>
            </a:r>
          </a:p>
          <a:p>
            <a:r>
              <a:rPr lang="nl-BE" dirty="0"/>
              <a:t>Instagram</a:t>
            </a:r>
          </a:p>
          <a:p>
            <a:r>
              <a:rPr lang="nl-BE" dirty="0"/>
              <a:t>Vrienden op reis</a:t>
            </a:r>
          </a:p>
          <a:p>
            <a:r>
              <a:rPr lang="nl-BE" dirty="0"/>
              <a:t>Vrienden van bevriende postcrossers</a:t>
            </a:r>
          </a:p>
          <a:p>
            <a:r>
              <a:rPr lang="nl-BE" dirty="0"/>
              <a:t>Vlamingen in het buitenland</a:t>
            </a:r>
          </a:p>
          <a:p>
            <a:r>
              <a:rPr lang="nl-BE" dirty="0"/>
              <a:t>Ambassades</a:t>
            </a:r>
          </a:p>
          <a:p>
            <a:r>
              <a:rPr lang="nl-BE" dirty="0"/>
              <a:t>Krantenartikel</a:t>
            </a:r>
          </a:p>
          <a:p>
            <a:r>
              <a:rPr lang="nl-BE" dirty="0"/>
              <a:t>…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623767-31F0-45BC-A414-8B473CAA9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123317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B05FD26-85EA-4398-B10F-D4DA3D42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2B6542F-A462-4C92-96C4-387D43AC1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78239"/>
            <a:ext cx="5742857" cy="42285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EDC3E79-3AB4-483B-9E7C-0B284F0C3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67" y="298423"/>
            <a:ext cx="5742857" cy="430476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9" name="Pijl: gebogen omhoog 8">
            <a:extLst>
              <a:ext uri="{FF2B5EF4-FFF2-40B4-BE49-F238E27FC236}">
                <a16:creationId xmlns:a16="http://schemas.microsoft.com/office/drawing/2014/main" id="{FE0DB26C-32F1-4DA0-9012-8F3E2D5249A6}"/>
              </a:ext>
            </a:extLst>
          </p:cNvPr>
          <p:cNvSpPr/>
          <p:nvPr/>
        </p:nvSpPr>
        <p:spPr>
          <a:xfrm rot="5400000">
            <a:off x="4773521" y="4465676"/>
            <a:ext cx="1424763" cy="79744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64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7A64F-8931-4F6A-90E7-FE1A092B5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Leuke reacties…</a:t>
            </a:r>
            <a:endParaRPr lang="nl-NL" dirty="0"/>
          </a:p>
        </p:txBody>
      </p:sp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7CD5BB1F-FB7B-4D3B-9F30-75E3380B1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43" y="1110597"/>
            <a:ext cx="2881422" cy="538227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8975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81DB2F-B4E1-4AAA-BDFC-632110E7E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 de pers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2B0B0C0-3EBF-402A-8084-BC0849EE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 descr="Afbeelding met tekst, krant&#10;&#10;Automatisch gegenereerde beschrijving">
            <a:extLst>
              <a:ext uri="{FF2B5EF4-FFF2-40B4-BE49-F238E27FC236}">
                <a16:creationId xmlns:a16="http://schemas.microsoft.com/office/drawing/2014/main" id="{23553D43-41DE-4AA4-81EF-1E34A6682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658" y="493431"/>
            <a:ext cx="2632231" cy="58184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Afbeelding 7" descr="Afbeelding met tekst, krant, stand, teken&#10;&#10;Automatisch gegenereerde beschrijving">
            <a:extLst>
              <a:ext uri="{FF2B5EF4-FFF2-40B4-BE49-F238E27FC236}">
                <a16:creationId xmlns:a16="http://schemas.microsoft.com/office/drawing/2014/main" id="{ECF35BA5-D964-4C83-BCDB-9E7F40840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4634">
            <a:off x="721997" y="1867277"/>
            <a:ext cx="4436833" cy="372087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" name="Afbeelding 9" descr="Afbeelding met tekst, krant&#10;&#10;Automatisch gegenereerde beschrijving">
            <a:extLst>
              <a:ext uri="{FF2B5EF4-FFF2-40B4-BE49-F238E27FC236}">
                <a16:creationId xmlns:a16="http://schemas.microsoft.com/office/drawing/2014/main" id="{76888BE2-57C8-4A60-BE18-E886E6097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8633">
            <a:off x="7413447" y="1489594"/>
            <a:ext cx="3836610" cy="457096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3478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C824EA-952B-4A58-B48E-D4500D89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5B31F15B-DCC1-4391-9AEB-B77FFD8C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819" y="57135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Reacties van:</a:t>
            </a:r>
          </a:p>
          <a:p>
            <a:endParaRPr lang="nl-BE" dirty="0"/>
          </a:p>
          <a:p>
            <a:r>
              <a:rPr lang="nl-BE" dirty="0"/>
              <a:t>Consul Vanuatu</a:t>
            </a:r>
          </a:p>
          <a:p>
            <a:r>
              <a:rPr lang="nl-BE" dirty="0"/>
              <a:t>Ter zee…</a:t>
            </a:r>
          </a:p>
          <a:p>
            <a:r>
              <a:rPr lang="nl-BE" dirty="0"/>
              <a:t>Opdracht school</a:t>
            </a:r>
          </a:p>
          <a:p>
            <a:r>
              <a:rPr lang="nl-BE" dirty="0"/>
              <a:t>Ik ben ook geïnteresseerd in </a:t>
            </a:r>
            <a:r>
              <a:rPr lang="nl-BE" dirty="0" err="1"/>
              <a:t>postcrossing</a:t>
            </a:r>
            <a:r>
              <a:rPr lang="nl-BE" dirty="0"/>
              <a:t>…</a:t>
            </a:r>
          </a:p>
          <a:p>
            <a:r>
              <a:rPr lang="nl-BE" dirty="0"/>
              <a:t>Postzegelclubs</a:t>
            </a:r>
          </a:p>
          <a:p>
            <a:r>
              <a:rPr lang="nl-BE" dirty="0"/>
              <a:t>…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319FF1F-4C5F-49AB-8D41-EFF955DED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8107">
            <a:off x="7260016" y="1694536"/>
            <a:ext cx="4552381" cy="32285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33D0C35-3ACB-4EDD-BA91-5068673BE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44" y="4110980"/>
            <a:ext cx="4956712" cy="26521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2948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42A8A6-FC8D-49B0-8BF1-A78AFD7D6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99301"/>
            <a:ext cx="10515600" cy="1325563"/>
          </a:xfrm>
        </p:spPr>
        <p:txBody>
          <a:bodyPr/>
          <a:lstStyle/>
          <a:p>
            <a:r>
              <a:rPr lang="nl-BE" dirty="0"/>
              <a:t>Een contact gevonden…</a:t>
            </a:r>
            <a:br>
              <a:rPr lang="nl-BE" dirty="0"/>
            </a:br>
            <a:r>
              <a:rPr lang="nl-BE" dirty="0"/>
              <a:t>communicatie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DA74A9-DE9B-47D6-B1EC-16595203C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583" y="232568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nl-BE" dirty="0"/>
              <a:t>Voorkeuren van kaart?</a:t>
            </a:r>
          </a:p>
          <a:p>
            <a:pPr lvl="1"/>
            <a:r>
              <a:rPr lang="nl-BE" dirty="0"/>
              <a:t>Single view – multiple view</a:t>
            </a:r>
          </a:p>
          <a:p>
            <a:pPr lvl="1"/>
            <a:r>
              <a:rPr lang="nl-BE" dirty="0" err="1"/>
              <a:t>Shaped</a:t>
            </a:r>
            <a:endParaRPr lang="nl-BE" dirty="0"/>
          </a:p>
          <a:p>
            <a:pPr lvl="1"/>
            <a:r>
              <a:rPr lang="nl-BE" dirty="0"/>
              <a:t>Series</a:t>
            </a:r>
          </a:p>
          <a:p>
            <a:pPr lvl="1"/>
            <a:r>
              <a:rPr lang="nl-BE" dirty="0"/>
              <a:t>Thema, vb. Unesco, katten, schepen, “</a:t>
            </a:r>
            <a:r>
              <a:rPr lang="nl-BE" dirty="0" err="1"/>
              <a:t>maps</a:t>
            </a:r>
            <a:r>
              <a:rPr lang="nl-BE" dirty="0"/>
              <a:t>”, </a:t>
            </a:r>
            <a:r>
              <a:rPr lang="nl-BE" dirty="0" err="1"/>
              <a:t>royals</a:t>
            </a:r>
            <a:r>
              <a:rPr lang="nl-BE" dirty="0"/>
              <a:t>…</a:t>
            </a:r>
            <a:br>
              <a:rPr lang="nl-BE" dirty="0"/>
            </a:br>
            <a:r>
              <a:rPr lang="nl-BE" dirty="0"/>
              <a:t>Swap album (</a:t>
            </a:r>
            <a:r>
              <a:rPr lang="nl-BE" dirty="0">
                <a:hlinkClick r:id="rId2"/>
              </a:rPr>
              <a:t>https://drive.google.com/drive/folders/1257RN47uVbTuCZzDKG7tKM4nysiwvjKr?usp=sharing</a:t>
            </a:r>
            <a:r>
              <a:rPr lang="nl-BE" dirty="0"/>
              <a:t>) </a:t>
            </a:r>
          </a:p>
          <a:p>
            <a:r>
              <a:rPr lang="nl-BE" dirty="0"/>
              <a:t>Mooie postzegels</a:t>
            </a:r>
          </a:p>
          <a:p>
            <a:r>
              <a:rPr lang="nl-BE" dirty="0"/>
              <a:t>“</a:t>
            </a:r>
            <a:r>
              <a:rPr lang="nl-BE" dirty="0" err="1"/>
              <a:t>Naked</a:t>
            </a:r>
            <a:r>
              <a:rPr lang="nl-BE" dirty="0"/>
              <a:t>” in envelop of “</a:t>
            </a:r>
            <a:r>
              <a:rPr lang="nl-BE" dirty="0" err="1"/>
              <a:t>Written</a:t>
            </a:r>
            <a:r>
              <a:rPr lang="nl-BE" dirty="0"/>
              <a:t> &amp; </a:t>
            </a:r>
            <a:r>
              <a:rPr lang="nl-BE" dirty="0" err="1"/>
              <a:t>Stamped</a:t>
            </a:r>
            <a:r>
              <a:rPr lang="nl-BE" dirty="0"/>
              <a:t>”?</a:t>
            </a:r>
          </a:p>
          <a:p>
            <a:r>
              <a:rPr lang="nl-BE" dirty="0"/>
              <a:t>Adres?</a:t>
            </a:r>
          </a:p>
          <a:p>
            <a:r>
              <a:rPr lang="nl-BE" dirty="0"/>
              <a:t>Vraag tot sturen van een “</a:t>
            </a:r>
            <a:r>
              <a:rPr lang="nl-BE" dirty="0" err="1"/>
              <a:t>photoproof</a:t>
            </a:r>
            <a:r>
              <a:rPr lang="nl-BE" dirty="0"/>
              <a:t>”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283883-BE10-4A16-812B-3090D0BF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3423338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83AD8-D77D-47C6-BE68-FF0CD577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Soorten kaartjes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33BA36-2A72-4C34-97A2-38398EF93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842" y="1960562"/>
            <a:ext cx="10515600" cy="4351338"/>
          </a:xfrm>
        </p:spPr>
        <p:txBody>
          <a:bodyPr/>
          <a:lstStyle/>
          <a:p>
            <a:r>
              <a:rPr lang="nl-BE" dirty="0"/>
              <a:t>Gewone toeristische kaarten</a:t>
            </a:r>
          </a:p>
          <a:p>
            <a:r>
              <a:rPr lang="nl-BE" dirty="0"/>
              <a:t>Collecties</a:t>
            </a:r>
          </a:p>
          <a:p>
            <a:pPr lvl="1"/>
            <a:r>
              <a:rPr lang="nl-BE" dirty="0"/>
              <a:t>Vlagkaart (FOTW = </a:t>
            </a:r>
            <a:r>
              <a:rPr lang="nl-BE" dirty="0" err="1"/>
              <a:t>Flag</a:t>
            </a:r>
            <a:r>
              <a:rPr lang="nl-BE" dirty="0"/>
              <a:t> Of The World)</a:t>
            </a:r>
          </a:p>
          <a:p>
            <a:pPr lvl="1"/>
            <a:r>
              <a:rPr lang="nl-BE" dirty="0" err="1"/>
              <a:t>What</a:t>
            </a:r>
            <a:r>
              <a:rPr lang="nl-BE" dirty="0"/>
              <a:t> do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about</a:t>
            </a:r>
            <a:r>
              <a:rPr lang="nl-BE" dirty="0"/>
              <a:t>…</a:t>
            </a:r>
          </a:p>
          <a:p>
            <a:pPr lvl="1"/>
            <a:r>
              <a:rPr lang="nl-BE" dirty="0"/>
              <a:t>Greetings </a:t>
            </a:r>
            <a:r>
              <a:rPr lang="nl-BE" dirty="0" err="1"/>
              <a:t>from</a:t>
            </a:r>
            <a:r>
              <a:rPr lang="nl-BE" dirty="0"/>
              <a:t>…</a:t>
            </a:r>
          </a:p>
          <a:p>
            <a:pPr lvl="1"/>
            <a:r>
              <a:rPr lang="nl-BE" dirty="0" err="1"/>
              <a:t>Wordcloud</a:t>
            </a:r>
            <a:endParaRPr lang="nl-BE" dirty="0"/>
          </a:p>
          <a:p>
            <a:pPr lvl="1"/>
            <a:r>
              <a:rPr lang="nl-BE" dirty="0" err="1"/>
              <a:t>Maps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world</a:t>
            </a:r>
            <a:r>
              <a:rPr lang="nl-BE" dirty="0"/>
              <a:t> (MOTW)</a:t>
            </a:r>
          </a:p>
          <a:p>
            <a:r>
              <a:rPr lang="nl-BE" dirty="0"/>
              <a:t>Maximumkaarten</a:t>
            </a:r>
          </a:p>
          <a:p>
            <a:r>
              <a:rPr lang="nl-BE" dirty="0" err="1"/>
              <a:t>Meetingcard</a:t>
            </a:r>
            <a:endParaRPr lang="nl-BE" dirty="0"/>
          </a:p>
          <a:p>
            <a:endParaRPr lang="nl-BE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FF43182-B5E0-42DB-8399-BDD4A639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1188810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5135480-AC92-4E40-9260-92B14BD7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A036C96-1FEF-4F73-8CCC-6C0534C7F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45" y="946297"/>
            <a:ext cx="5410417" cy="37885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B47301A-EB05-426E-B424-146A34206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819" y="1616148"/>
            <a:ext cx="5393364" cy="37885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E4F5611A-2644-4D6F-A4A3-BA895EC7A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9364">
            <a:off x="2068451" y="4522170"/>
            <a:ext cx="2521436" cy="17650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6705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vallei, natuur, canyon&#10;&#10;Automatisch gegenereerde beschrijving">
            <a:extLst>
              <a:ext uri="{FF2B5EF4-FFF2-40B4-BE49-F238E27FC236}">
                <a16:creationId xmlns:a16="http://schemas.microsoft.com/office/drawing/2014/main" id="{6C607EA8-BA4B-4B56-885B-6F2B24676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9" y="691117"/>
            <a:ext cx="5096134" cy="36150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A5571AD-A24C-4733-92AB-BF89F4510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556" y="1291855"/>
            <a:ext cx="3571237" cy="506109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Afbeelding 7" descr="Afbeelding met tekst, boom, buiten&#10;&#10;Automatisch gegenereerde beschrijving">
            <a:extLst>
              <a:ext uri="{FF2B5EF4-FFF2-40B4-BE49-F238E27FC236}">
                <a16:creationId xmlns:a16="http://schemas.microsoft.com/office/drawing/2014/main" id="{5CEAE5A5-9A6F-4BD9-BECA-A7628A18F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1971">
            <a:off x="1910122" y="3880883"/>
            <a:ext cx="3005670" cy="2126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7754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7BAF9-795F-4815-92F9-16980C08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Kaartjes schrijven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E138D3-E770-417E-B32B-BBC8282F0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/>
              <a:t>Adres</a:t>
            </a:r>
            <a:endParaRPr lang="nl-NL" dirty="0"/>
          </a:p>
          <a:p>
            <a:r>
              <a:rPr lang="nl-BE" dirty="0"/>
              <a:t>Datum van verzenden</a:t>
            </a:r>
          </a:p>
          <a:p>
            <a:r>
              <a:rPr lang="nl-BE" dirty="0"/>
              <a:t>Het weer</a:t>
            </a:r>
          </a:p>
          <a:p>
            <a:r>
              <a:rPr lang="nl-BE" dirty="0"/>
              <a:t>Blablabla – voertaal = Engels</a:t>
            </a:r>
          </a:p>
          <a:p>
            <a:pPr lvl="1"/>
            <a:r>
              <a:rPr lang="nl-BE" dirty="0"/>
              <a:t>Wie ben je?</a:t>
            </a:r>
          </a:p>
          <a:p>
            <a:pPr lvl="1"/>
            <a:r>
              <a:rPr lang="nl-BE" dirty="0"/>
              <a:t>Waar woon je?</a:t>
            </a:r>
          </a:p>
          <a:p>
            <a:pPr lvl="1"/>
            <a:r>
              <a:rPr lang="nl-BE" dirty="0"/>
              <a:t>Iets typisch van je land</a:t>
            </a:r>
          </a:p>
          <a:p>
            <a:pPr lvl="1"/>
            <a:r>
              <a:rPr lang="nl-BE" dirty="0"/>
              <a:t>Een leuke spreuk</a:t>
            </a:r>
          </a:p>
          <a:p>
            <a:pPr lvl="1"/>
            <a:r>
              <a:rPr lang="nl-BE" dirty="0"/>
              <a:t>Iets in je eigen taal met vertaling</a:t>
            </a:r>
          </a:p>
          <a:p>
            <a:r>
              <a:rPr lang="nl-BE" dirty="0" err="1"/>
              <a:t>Photoproof</a:t>
            </a:r>
            <a:endParaRPr lang="nl-BE" dirty="0"/>
          </a:p>
          <a:p>
            <a:r>
              <a:rPr lang="nl-BE" dirty="0"/>
              <a:t>Register bijhouden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06B9FAD-D152-4FA7-B8CC-0E43B315D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2FBD3BE-717F-4AD9-A9A6-B3A31AC1C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358" y="963065"/>
            <a:ext cx="4318820" cy="266877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B66FFA2-BBFA-44E8-B03C-E34B2E2F2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414" y="3766774"/>
            <a:ext cx="3898604" cy="25451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60C9E04-3EB9-44AD-96EE-8589EB264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57" y="3212157"/>
            <a:ext cx="1848292" cy="32807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517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74B929-CF26-4B1D-9D9D-5ECA9410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Snailmail…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E805F5-86B8-4927-91E5-C99D5C864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53" y="2686862"/>
            <a:ext cx="10515600" cy="4351338"/>
          </a:xfrm>
        </p:spPr>
        <p:txBody>
          <a:bodyPr/>
          <a:lstStyle/>
          <a:p>
            <a:r>
              <a:rPr lang="nl-BE" dirty="0"/>
              <a:t>Hoe lang is een kaartje op reis?</a:t>
            </a:r>
          </a:p>
          <a:p>
            <a:pPr lvl="1"/>
            <a:r>
              <a:rPr lang="nl-BE" dirty="0"/>
              <a:t>USA: 5 à 6 dagen</a:t>
            </a:r>
          </a:p>
          <a:p>
            <a:pPr lvl="1"/>
            <a:r>
              <a:rPr lang="nl-BE" dirty="0"/>
              <a:t>Rusland en omgeving: 2 weken</a:t>
            </a:r>
          </a:p>
          <a:p>
            <a:pPr lvl="1"/>
            <a:r>
              <a:rPr lang="nl-BE" dirty="0"/>
              <a:t>Tot enkele maanden: </a:t>
            </a:r>
            <a:r>
              <a:rPr lang="nl-BE" dirty="0" err="1"/>
              <a:t>Antartica</a:t>
            </a:r>
            <a:r>
              <a:rPr lang="nl-BE" dirty="0"/>
              <a:t>, Afrikaanse landen</a:t>
            </a:r>
          </a:p>
          <a:p>
            <a:pPr lvl="1"/>
            <a:r>
              <a:rPr lang="nl-BE" dirty="0"/>
              <a:t>Jaar (corona)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172A641-E951-46D8-B419-7EA4EF9F2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523FCAD-28A2-4729-8F19-42DBA97D0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99" y="208093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89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D4C42A-D4D8-434A-9FC7-C93E4865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079" y="1000124"/>
            <a:ext cx="10515600" cy="1325563"/>
          </a:xfrm>
        </p:spPr>
        <p:txBody>
          <a:bodyPr/>
          <a:lstStyle/>
          <a:p>
            <a:r>
              <a:rPr lang="nl-BE" dirty="0"/>
              <a:t>Hoera, een kaartje ontvangen!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5F92AE-8D9D-40D1-BB8B-F0C8F3177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8896"/>
            <a:ext cx="10515600" cy="4351338"/>
          </a:xfrm>
        </p:spPr>
        <p:txBody>
          <a:bodyPr>
            <a:normAutofit/>
          </a:bodyPr>
          <a:lstStyle/>
          <a:p>
            <a:r>
              <a:rPr lang="nl-BE" dirty="0"/>
              <a:t>Bedanking sturen via een elektronisch communicatiemedium, eventueel met foto</a:t>
            </a:r>
            <a:br>
              <a:rPr lang="nl-BE" dirty="0"/>
            </a:br>
            <a:r>
              <a:rPr lang="nl-BE" dirty="0"/>
              <a:t>of registreren</a:t>
            </a:r>
          </a:p>
          <a:p>
            <a:r>
              <a:rPr lang="nl-BE" dirty="0"/>
              <a:t>Mancolijst aanpassen</a:t>
            </a:r>
          </a:p>
          <a:p>
            <a:r>
              <a:rPr lang="nl-BE" dirty="0"/>
              <a:t>Lijsten verzamelingen bijhouden</a:t>
            </a:r>
          </a:p>
          <a:p>
            <a:r>
              <a:rPr lang="nl-BE" dirty="0"/>
              <a:t>Klasseren in mappen</a:t>
            </a:r>
          </a:p>
          <a:p>
            <a:r>
              <a:rPr lang="nl-BE" dirty="0"/>
              <a:t>Eventueel blog aanpassen…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55B441-3DC2-4ECD-83AC-45C62CCCF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4289220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50138D-2325-4EF5-AA04-A69E2E29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Bloggen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C9D6FA-5B35-47BD-BCE6-9E43CA2A4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BE" dirty="0">
                <a:hlinkClick r:id="rId2"/>
              </a:rPr>
              <a:t>https://cardsofcountries.blogspot.com/</a:t>
            </a:r>
            <a:endParaRPr lang="nl-BE" dirty="0"/>
          </a:p>
          <a:p>
            <a:pPr marL="0" indent="0">
              <a:buNone/>
            </a:pPr>
            <a:r>
              <a:rPr lang="nl-BE" dirty="0">
                <a:hlinkClick r:id="rId3"/>
              </a:rPr>
              <a:t>https://postcrossing-vajo.blogspot.com/</a:t>
            </a: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u="sng" dirty="0"/>
              <a:t>Per kaart:</a:t>
            </a:r>
          </a:p>
          <a:p>
            <a:r>
              <a:rPr lang="nl-BE" dirty="0"/>
              <a:t>Soort uitwisseling</a:t>
            </a:r>
          </a:p>
          <a:p>
            <a:r>
              <a:rPr lang="nl-BE" dirty="0"/>
              <a:t>Land</a:t>
            </a:r>
          </a:p>
          <a:p>
            <a:r>
              <a:rPr lang="nl-BE" dirty="0"/>
              <a:t>Volgnummer</a:t>
            </a:r>
          </a:p>
          <a:p>
            <a:r>
              <a:rPr lang="nl-BE" dirty="0"/>
              <a:t>Datum ontvangst</a:t>
            </a:r>
          </a:p>
          <a:p>
            <a:r>
              <a:rPr lang="nl-BE" dirty="0"/>
              <a:t>Opzoeken van de postzegel(s) in een online wereldcatalogus</a:t>
            </a:r>
          </a:p>
          <a:p>
            <a:r>
              <a:rPr lang="nl-BE" dirty="0"/>
              <a:t>Tags zoals bv. Unesco, natuur, dier, naam stad…</a:t>
            </a:r>
          </a:p>
          <a:p>
            <a:r>
              <a:rPr lang="nl-BE" dirty="0"/>
              <a:t>Adres afzender</a:t>
            </a:r>
          </a:p>
          <a:p>
            <a:pPr algn="r"/>
            <a:r>
              <a:rPr lang="nl-BE" dirty="0"/>
              <a:t>Opletten met copyright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E718B1-7882-4C7D-96DE-DB28D93D3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3848852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5E5B4-C2C7-44AB-972B-B7DDB97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Voorbeelden van blogs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0EFE315-D9F1-42A7-BACC-A5006540F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37630C3-582E-4410-B884-EA6A7DDE7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997">
            <a:off x="6400798" y="1903918"/>
            <a:ext cx="5384241" cy="30501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AE3D683-C0A6-4BE2-91DB-0E3ED45FF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9487">
            <a:off x="737256" y="1938737"/>
            <a:ext cx="4670486" cy="35317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DCA2060-0B77-48B5-8030-BB7C7D959B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766" y="3704601"/>
            <a:ext cx="5139644" cy="30501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3435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71EEA-C168-4AD1-82B8-ED682692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555" y="294836"/>
            <a:ext cx="10515600" cy="1325563"/>
          </a:xfrm>
        </p:spPr>
        <p:txBody>
          <a:bodyPr/>
          <a:lstStyle/>
          <a:p>
            <a:r>
              <a:rPr lang="nl-BE" dirty="0"/>
              <a:t>Postcrossing </a:t>
            </a:r>
            <a:r>
              <a:rPr lang="nl-BE" dirty="0" err="1"/>
              <a:t>stamps</a:t>
            </a:r>
            <a:r>
              <a:rPr lang="nl-BE" dirty="0"/>
              <a:t>…</a:t>
            </a:r>
            <a:br>
              <a:rPr lang="nl-BE" dirty="0"/>
            </a:br>
            <a:r>
              <a:rPr lang="nl-BE" dirty="0"/>
              <a:t>Een thema!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0D11F2-C529-4046-9CE9-77AD83C19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11" y="1992091"/>
            <a:ext cx="10910777" cy="438378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BE" sz="2900" dirty="0"/>
              <a:t>Reeds uitgegeven door…</a:t>
            </a:r>
          </a:p>
          <a:p>
            <a:pPr lvl="1"/>
            <a:r>
              <a:rPr lang="nl-BE" sz="2500" dirty="0"/>
              <a:t>Nederland</a:t>
            </a:r>
          </a:p>
          <a:p>
            <a:pPr lvl="1"/>
            <a:r>
              <a:rPr lang="nl-BE" sz="2500" dirty="0"/>
              <a:t>Maleisië</a:t>
            </a:r>
          </a:p>
          <a:p>
            <a:pPr lvl="1"/>
            <a:r>
              <a:rPr lang="nl-BE" sz="2500" dirty="0"/>
              <a:t>Zwitserland</a:t>
            </a:r>
          </a:p>
          <a:p>
            <a:pPr lvl="1"/>
            <a:r>
              <a:rPr lang="nl-BE" sz="2500" dirty="0"/>
              <a:t>Indonesië</a:t>
            </a:r>
          </a:p>
          <a:p>
            <a:pPr lvl="1"/>
            <a:r>
              <a:rPr lang="nl-BE" sz="2500" dirty="0"/>
              <a:t>Moldavië</a:t>
            </a:r>
          </a:p>
          <a:p>
            <a:pPr lvl="1"/>
            <a:r>
              <a:rPr lang="nl-BE" sz="2500" dirty="0"/>
              <a:t>Bulgarije</a:t>
            </a:r>
          </a:p>
          <a:p>
            <a:pPr lvl="1"/>
            <a:r>
              <a:rPr lang="nl-BE" sz="2500" dirty="0"/>
              <a:t>Hongarije</a:t>
            </a:r>
          </a:p>
          <a:p>
            <a:pPr lvl="1"/>
            <a:r>
              <a:rPr lang="nl-BE" sz="2500" dirty="0"/>
              <a:t>Ierland</a:t>
            </a:r>
          </a:p>
          <a:p>
            <a:pPr lvl="1"/>
            <a:r>
              <a:rPr lang="nl-BE" sz="2500" dirty="0"/>
              <a:t>Oostenrijk</a:t>
            </a:r>
          </a:p>
          <a:p>
            <a:pPr lvl="1"/>
            <a:r>
              <a:rPr lang="nl-BE" sz="2500" dirty="0"/>
              <a:t>Slovenië</a:t>
            </a:r>
          </a:p>
          <a:p>
            <a:pPr lvl="1"/>
            <a:r>
              <a:rPr lang="nl-BE" sz="2500" dirty="0"/>
              <a:t>Rusland</a:t>
            </a:r>
          </a:p>
          <a:p>
            <a:pPr lvl="1"/>
            <a:r>
              <a:rPr lang="nl-BE" sz="2500" dirty="0"/>
              <a:t>Tsjechië</a:t>
            </a:r>
          </a:p>
          <a:p>
            <a:pPr lvl="1"/>
            <a:r>
              <a:rPr lang="nl-BE" sz="2500" dirty="0"/>
              <a:t>Polen</a:t>
            </a:r>
          </a:p>
          <a:p>
            <a:pPr lvl="1"/>
            <a:r>
              <a:rPr lang="nl-BE" sz="2500" dirty="0"/>
              <a:t>Oekraïne</a:t>
            </a:r>
          </a:p>
          <a:p>
            <a:pPr marL="457200" lvl="1" indent="0">
              <a:buNone/>
            </a:pPr>
            <a:endParaRPr lang="nl-BE" sz="2500" b="1" dirty="0"/>
          </a:p>
          <a:p>
            <a:pPr lvl="1"/>
            <a:r>
              <a:rPr lang="nl-BE" sz="5100" b="1" dirty="0"/>
              <a:t>België?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287DEDC-7A1C-4211-B852-551B5C66B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578A1DC-73FF-438C-9DF1-537BC72E6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734" y="1784943"/>
            <a:ext cx="2696023" cy="3742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8CEE1A04-BAFE-4874-A6A9-96D1A9ACB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37" y="1061877"/>
            <a:ext cx="2226949" cy="25943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B336D83-BCF6-43B5-BC90-3F9701A09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355" y="3415743"/>
            <a:ext cx="3343275" cy="28289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6AD1C463-D7B1-4D41-AA0C-6A8D23B114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485" y="1371601"/>
            <a:ext cx="2907416" cy="243877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FE40CF20-8249-4A96-8E45-34224A90F7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226" y="2276196"/>
            <a:ext cx="3343275" cy="427003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0751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BE80F-B2DC-4249-9EEA-9712387D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Uitdagingen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1A6534-10A6-468E-816A-004F2CD97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BE" u="sng" dirty="0"/>
              <a:t>Persoonlijk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Een kaart van iedere staat uit de Verenigde Staten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Een kaart van ieder land ter wereld…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aan mezelf geadresseerd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u="sng" dirty="0"/>
              <a:t>Andere postcrossers</a:t>
            </a:r>
          </a:p>
          <a:p>
            <a:r>
              <a:rPr lang="nl-BE" dirty="0"/>
              <a:t>Een postkaart van iedere UNESCO site</a:t>
            </a:r>
          </a:p>
          <a:p>
            <a:r>
              <a:rPr lang="nl-NL" dirty="0"/>
              <a:t>…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11E9AE-C18B-472F-A3E1-91D256C90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DCE8D64-386C-46CE-BE04-375B75F1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995" y="1429213"/>
            <a:ext cx="1313985" cy="131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48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FC1106-CA85-4A29-B4F7-AADF93398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Dure hobby?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E956BA-271B-4D4E-8AB8-DA7540553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862" y="2506662"/>
            <a:ext cx="10515600" cy="4351338"/>
          </a:xfrm>
        </p:spPr>
        <p:txBody>
          <a:bodyPr/>
          <a:lstStyle/>
          <a:p>
            <a:r>
              <a:rPr lang="nl-BE" dirty="0"/>
              <a:t>Aankoop postkaart (0,4 à 1 EUR)</a:t>
            </a:r>
          </a:p>
          <a:p>
            <a:r>
              <a:rPr lang="nl-BE" dirty="0"/>
              <a:t>Kosten frankering</a:t>
            </a:r>
          </a:p>
          <a:p>
            <a:pPr lvl="1"/>
            <a:r>
              <a:rPr lang="nl-BE" dirty="0"/>
              <a:t>In BEF à … % van de aankoopprijs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CB4F792-60A0-4A4B-9F0B-86189104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22C587A-15C2-495C-A41E-F451758C6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98" y="2715072"/>
            <a:ext cx="5153313" cy="330842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1463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B994D-F616-4C1C-99CE-9C7B03C20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81037"/>
            <a:ext cx="10515600" cy="1325563"/>
          </a:xfrm>
        </p:spPr>
        <p:txBody>
          <a:bodyPr/>
          <a:lstStyle/>
          <a:p>
            <a:r>
              <a:rPr lang="nl-BE" dirty="0" err="1"/>
              <a:t>Speciallekes</a:t>
            </a:r>
            <a:r>
              <a:rPr lang="nl-BE" dirty="0"/>
              <a:t>, kaartjes met een verhaal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364EC9-20EE-4CFC-9FA5-1EC4308A2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25687"/>
            <a:ext cx="10515600" cy="4351338"/>
          </a:xfrm>
        </p:spPr>
        <p:txBody>
          <a:bodyPr/>
          <a:lstStyle/>
          <a:p>
            <a:r>
              <a:rPr lang="nl-BE" dirty="0"/>
              <a:t>Aanslagen</a:t>
            </a:r>
          </a:p>
          <a:p>
            <a:r>
              <a:rPr lang="nl-BE" dirty="0" err="1"/>
              <a:t>Antartica</a:t>
            </a:r>
            <a:endParaRPr lang="nl-BE" dirty="0"/>
          </a:p>
          <a:p>
            <a:r>
              <a:rPr lang="nl-BE" dirty="0"/>
              <a:t>Landen in oorlog</a:t>
            </a:r>
          </a:p>
          <a:p>
            <a:r>
              <a:rPr lang="nl-NL" dirty="0"/>
              <a:t>…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384AEE-4B9E-4D34-93B3-20C27ECA5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8053FDE-A48F-442B-ABBF-5A6760F6E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58" y="2325686"/>
            <a:ext cx="3142505" cy="398621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ABF74B8-BC96-409B-9220-62180F8B5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405" y="2897011"/>
            <a:ext cx="4003586" cy="284356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6513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B2BDD3D-2544-4FC6-9113-3A8A9F76D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C8B9477-3A1A-41B3-8AB4-4F106EE2B7E8}"/>
              </a:ext>
            </a:extLst>
          </p:cNvPr>
          <p:cNvSpPr txBox="1"/>
          <p:nvPr/>
        </p:nvSpPr>
        <p:spPr>
          <a:xfrm>
            <a:off x="623638" y="546100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3200" dirty="0"/>
              <a:t>Sia uit </a:t>
            </a:r>
            <a:r>
              <a:rPr lang="nl-BE" sz="3200" dirty="0" err="1"/>
              <a:t>Malaysië</a:t>
            </a: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7292458-5145-49B5-8F23-E09DB6FAE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454" y="1619107"/>
            <a:ext cx="4742985" cy="35539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E96A3B2-B06A-4900-850B-77CF89B6A9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7937" y="3055225"/>
            <a:ext cx="3911596" cy="290080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26" name="Picture 2" descr="Kan een afbeelding zijn van 2 mensen, waaronder Sia YeeHong">
            <a:extLst>
              <a:ext uri="{FF2B5EF4-FFF2-40B4-BE49-F238E27FC236}">
                <a16:creationId xmlns:a16="http://schemas.microsoft.com/office/drawing/2014/main" id="{D060EEAB-9310-4956-B46A-973F45F95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86" y="1278248"/>
            <a:ext cx="3483701" cy="522736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192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2B6C5D-9AB0-49A3-97E2-85AA5368B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12" y="1348539"/>
            <a:ext cx="10515600" cy="1325563"/>
          </a:xfrm>
        </p:spPr>
        <p:txBody>
          <a:bodyPr/>
          <a:lstStyle/>
          <a:p>
            <a:r>
              <a:rPr lang="nl-BE" dirty="0"/>
              <a:t>En nog redenen om een postcrosser te worden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675F03-D739-49DC-B6A2-85A6159FC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35449"/>
            <a:ext cx="10515600" cy="4351338"/>
          </a:xfrm>
        </p:spPr>
        <p:txBody>
          <a:bodyPr/>
          <a:lstStyle/>
          <a:p>
            <a:r>
              <a:rPr lang="nl-BE" dirty="0"/>
              <a:t>Talen leren</a:t>
            </a:r>
          </a:p>
          <a:p>
            <a:r>
              <a:rPr lang="nl-BE" dirty="0"/>
              <a:t>Algemene kennis van landen en de wereld bijschaven</a:t>
            </a:r>
          </a:p>
          <a:p>
            <a:endParaRPr lang="nl-BE" dirty="0"/>
          </a:p>
          <a:p>
            <a:pPr marL="0" indent="0">
              <a:buNone/>
            </a:pPr>
            <a:r>
              <a:rPr lang="nl-BE" dirty="0"/>
              <a:t>En ik vind het ook leuk dat er wereldwijd iets van jezelf prijkt in verzamelingen…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A3328F5-25D0-4B59-B467-584791D06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</p:spTree>
    <p:extLst>
      <p:ext uri="{BB962C8B-B14F-4D97-AF65-F5344CB8AC3E}">
        <p14:creationId xmlns:p14="http://schemas.microsoft.com/office/powerpoint/2010/main" val="3837320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E78241-8C12-4861-B2A1-5D79E6C22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Mijn mancolijst…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4CE093-B81E-4682-A5D9-454DCC6EC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252 Landen</a:t>
            </a:r>
          </a:p>
          <a:p>
            <a:r>
              <a:rPr lang="nl-BE" dirty="0"/>
              <a:t>Afrikaanse landen…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9BD1C34-FE5B-4FA3-A2E1-582B38B2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574BD9-98E7-41A6-AAF6-8247C8F01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833">
            <a:off x="5108473" y="1504831"/>
            <a:ext cx="5899199" cy="38483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478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98536-4167-4A9D-9910-73C5E05C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2" y="965553"/>
            <a:ext cx="10515600" cy="1325563"/>
          </a:xfrm>
        </p:spPr>
        <p:txBody>
          <a:bodyPr/>
          <a:lstStyle/>
          <a:p>
            <a:r>
              <a:rPr lang="nl-BE" dirty="0"/>
              <a:t>Stuur je me ook een kaartje…?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0B4056-F334-4210-BDFA-66C205B24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557" y="2691659"/>
            <a:ext cx="5009707" cy="435133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Johan Vandamme</a:t>
            </a:r>
          </a:p>
          <a:p>
            <a:pPr marL="0" indent="0">
              <a:buNone/>
            </a:pPr>
            <a:r>
              <a:rPr lang="nl-BE" dirty="0"/>
              <a:t>Europalaan 17</a:t>
            </a:r>
          </a:p>
          <a:p>
            <a:pPr marL="0" indent="0">
              <a:buNone/>
            </a:pPr>
            <a:r>
              <a:rPr lang="nl-BE" dirty="0"/>
              <a:t>8560 </a:t>
            </a:r>
            <a:r>
              <a:rPr lang="nl-BE" dirty="0" err="1"/>
              <a:t>Gullegem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Belgium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>
                <a:hlinkClick r:id="rId2"/>
              </a:rPr>
              <a:t>johanvandamme@hotmail.com</a:t>
            </a:r>
            <a:endParaRPr lang="nl-BE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B9C8DF2-E0B6-4E6A-8FBD-7D01591F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Johan Vandamme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2B2336D-7381-4EF3-A5FF-C48D007430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952" y="3539962"/>
            <a:ext cx="3901217" cy="265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905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690</Words>
  <Application>Microsoft Office PowerPoint</Application>
  <PresentationFormat>Breedbeeld</PresentationFormat>
  <Paragraphs>184</Paragraphs>
  <Slides>31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Kantoorthema</vt:lpstr>
      <vt:lpstr>PowerPoint-presentatie</vt:lpstr>
      <vt:lpstr>Wat?</vt:lpstr>
      <vt:lpstr>Hoe is het gegroeid…</vt:lpstr>
      <vt:lpstr>Artikel in Philanews  (3-2014)</vt:lpstr>
      <vt:lpstr>Hoe werkt postcrossing?</vt:lpstr>
      <vt:lpstr>PowerPoint-presentatie</vt:lpstr>
      <vt:lpstr>Alternatieve sites</vt:lpstr>
      <vt:lpstr>PowerPoint-presentatie</vt:lpstr>
      <vt:lpstr>Na enige tijd…</vt:lpstr>
      <vt:lpstr>Swapping op zoek naar collega’s over gans de wereld…</vt:lpstr>
      <vt:lpstr>PowerPoint-presentatie</vt:lpstr>
      <vt:lpstr>Leuke reacties…</vt:lpstr>
      <vt:lpstr>In de pers</vt:lpstr>
      <vt:lpstr>PowerPoint-presentatie</vt:lpstr>
      <vt:lpstr>Een contact gevonden… communicatie</vt:lpstr>
      <vt:lpstr>Soorten kaartjes</vt:lpstr>
      <vt:lpstr>PowerPoint-presentatie</vt:lpstr>
      <vt:lpstr>PowerPoint-presentatie</vt:lpstr>
      <vt:lpstr>Kaartjes schrijven</vt:lpstr>
      <vt:lpstr>Snailmail…</vt:lpstr>
      <vt:lpstr>Hoera, een kaartje ontvangen!</vt:lpstr>
      <vt:lpstr>Bloggen</vt:lpstr>
      <vt:lpstr>Voorbeelden van blogs</vt:lpstr>
      <vt:lpstr>Postcrossing stamps… Een thema!</vt:lpstr>
      <vt:lpstr>Uitdagingen</vt:lpstr>
      <vt:lpstr>Dure hobby?</vt:lpstr>
      <vt:lpstr>Speciallekes, kaartjes met een verhaal</vt:lpstr>
      <vt:lpstr>PowerPoint-presentatie</vt:lpstr>
      <vt:lpstr>En nog redenen om een postcrosser te worden</vt:lpstr>
      <vt:lpstr>Mijn mancolijst…</vt:lpstr>
      <vt:lpstr>Stuur je me ook een kaartje…?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Postcrossing</dc:title>
  <dc:creator>Johan Vandamme</dc:creator>
  <cp:lastModifiedBy>Johan Vandamme</cp:lastModifiedBy>
  <cp:revision>23</cp:revision>
  <dcterms:created xsi:type="dcterms:W3CDTF">2020-04-30T13:41:44Z</dcterms:created>
  <dcterms:modified xsi:type="dcterms:W3CDTF">2021-11-15T08:37:26Z</dcterms:modified>
</cp:coreProperties>
</file>